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  <p:sldId id="263" r:id="rId42"/>
    <p:sldId id="264" r:id="rId43"/>
    <p:sldId id="265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heddar" charset="1" panose="00000000000000000000"/>
      <p:regular r:id="rId10"/>
    </p:embeddedFont>
    <p:embeddedFont>
      <p:font typeface="Pattanakarn Expanded" charset="1" panose="00000000000000000000"/>
      <p:regular r:id="rId11"/>
    </p:embeddedFont>
    <p:embeddedFont>
      <p:font typeface="Pattanakarn Expanded Bold" charset="1" panose="00000000000000000000"/>
      <p:regular r:id="rId12"/>
    </p:embeddedFont>
    <p:embeddedFont>
      <p:font typeface="Pattanakarn Expanded Italics" charset="1" panose="00000000000000000000"/>
      <p:regular r:id="rId13"/>
    </p:embeddedFont>
    <p:embeddedFont>
      <p:font typeface="Pattanakarn Expanded Bold Italics" charset="1" panose="00000000000000000000"/>
      <p:regular r:id="rId14"/>
    </p:embeddedFont>
    <p:embeddedFont>
      <p:font typeface="Pattanakarn Expanded Thin" charset="1" panose="02000203000000000000"/>
      <p:regular r:id="rId15"/>
    </p:embeddedFont>
    <p:embeddedFont>
      <p:font typeface="Pattanakarn Expanded Thin Italics" charset="1" panose="02000203000000000000"/>
      <p:regular r:id="rId16"/>
    </p:embeddedFont>
    <p:embeddedFont>
      <p:font typeface="Pattanakarn Expanded Light" charset="1" panose="00000000000000000000"/>
      <p:regular r:id="rId17"/>
    </p:embeddedFont>
    <p:embeddedFont>
      <p:font typeface="Pattanakarn Expanded Light Italics" charset="1" panose="00000000000000000000"/>
      <p:regular r:id="rId18"/>
    </p:embeddedFont>
    <p:embeddedFont>
      <p:font typeface="Pattanakarn Expanded Medium" charset="1" panose="00000000000000000000"/>
      <p:regular r:id="rId19"/>
    </p:embeddedFont>
    <p:embeddedFont>
      <p:font typeface="Pattanakarn Expanded Medium Italics" charset="1" panose="00000000000000000000"/>
      <p:regular r:id="rId20"/>
    </p:embeddedFont>
    <p:embeddedFont>
      <p:font typeface="Pattanakarn Expanded Semi-Bold" charset="1" panose="00000000000000000000"/>
      <p:regular r:id="rId21"/>
    </p:embeddedFont>
    <p:embeddedFont>
      <p:font typeface="Pattanakarn Expanded Semi-Bold Italics" charset="1" panose="00000000000000000000"/>
      <p:regular r:id="rId22"/>
    </p:embeddedFont>
    <p:embeddedFont>
      <p:font typeface="Pattanakarn Expanded Ultra-Bold" charset="1" panose="00000000000000000000"/>
      <p:regular r:id="rId23"/>
    </p:embeddedFont>
    <p:embeddedFont>
      <p:font typeface="Pattanakarn Expanded Ultra-Bold Italics" charset="1" panose="00000000000000000000"/>
      <p:regular r:id="rId24"/>
    </p:embeddedFont>
    <p:embeddedFont>
      <p:font typeface="Pattanakarn Expanded Heavy" charset="1" panose="02000A03000000000000"/>
      <p:regular r:id="rId25"/>
    </p:embeddedFont>
    <p:embeddedFont>
      <p:font typeface="Pattanakarn Expanded Heavy Italics" charset="1" panose="02000A03000000000000"/>
      <p:regular r:id="rId26"/>
    </p:embeddedFont>
    <p:embeddedFont>
      <p:font typeface="Open Sans" charset="1" panose="020B0606030504020204"/>
      <p:regular r:id="rId27"/>
    </p:embeddedFont>
    <p:embeddedFont>
      <p:font typeface="Open Sans Bold" charset="1" panose="020B0806030504020204"/>
      <p:regular r:id="rId28"/>
    </p:embeddedFont>
    <p:embeddedFont>
      <p:font typeface="Open Sans Italics" charset="1" panose="020B0606030504020204"/>
      <p:regular r:id="rId29"/>
    </p:embeddedFont>
    <p:embeddedFont>
      <p:font typeface="Open Sans Bold Italics" charset="1" panose="020B0806030504020204"/>
      <p:regular r:id="rId30"/>
    </p:embeddedFont>
    <p:embeddedFont>
      <p:font typeface="Open Sans Light" charset="1" panose="020B0306030504020204"/>
      <p:regular r:id="rId31"/>
    </p:embeddedFont>
    <p:embeddedFont>
      <p:font typeface="Open Sans Light Italics" charset="1" panose="020B0306030504020204"/>
      <p:regular r:id="rId32"/>
    </p:embeddedFont>
    <p:embeddedFont>
      <p:font typeface="Open Sans Ultra-Bold" charset="1" panose="00000000000000000000"/>
      <p:regular r:id="rId33"/>
    </p:embeddedFont>
    <p:embeddedFont>
      <p:font typeface="Open Sans Ultra-Bold Italics" charset="1" panose="000000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42" Target="slides/slide8.xml" Type="http://schemas.openxmlformats.org/officeDocument/2006/relationships/slide"/><Relationship Id="rId43" Target="slides/slide9.xml" Type="http://schemas.openxmlformats.org/officeDocument/2006/relationships/slide"/><Relationship Id="rId44" Target="slides/slide10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jpe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Relationship Id="rId6" Target="../media/image12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" r="0" b="-4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076700"/>
            <a:ext cx="16171635" cy="2723243"/>
            <a:chOff x="0" y="0"/>
            <a:chExt cx="4259196" cy="7172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59196" cy="717233"/>
            </a:xfrm>
            <a:custGeom>
              <a:avLst/>
              <a:gdLst/>
              <a:ahLst/>
              <a:cxnLst/>
              <a:rect r="r" b="b" t="t" l="l"/>
              <a:pathLst>
                <a:path h="717233" w="4259196">
                  <a:moveTo>
                    <a:pt x="0" y="0"/>
                  </a:moveTo>
                  <a:lnTo>
                    <a:pt x="4259196" y="0"/>
                  </a:lnTo>
                  <a:lnTo>
                    <a:pt x="4259196" y="717233"/>
                  </a:lnTo>
                  <a:lnTo>
                    <a:pt x="0" y="717233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59196" cy="7553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013279" y="3713843"/>
            <a:ext cx="3448957" cy="34489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776082" y="4050031"/>
            <a:ext cx="12735837" cy="161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Pattanakarn Expanded Medium"/>
              </a:rPr>
              <a:t>EXPLOIT TELNET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104481" y="5854809"/>
            <a:ext cx="6079038" cy="599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24"/>
              </a:lnSpc>
            </a:pPr>
            <a:r>
              <a:rPr lang="en-US" sz="3280" spc="246">
                <a:solidFill>
                  <a:srgbClr val="000000"/>
                </a:solidFill>
                <a:latin typeface="Pattanakarn Expanded Ultra-Bold Italics"/>
              </a:rPr>
              <a:t>- METASPLOIT -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5850644" y="3713843"/>
            <a:ext cx="3448957" cy="3448957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4076700"/>
            <a:ext cx="16171635" cy="2723243"/>
            <a:chOff x="0" y="0"/>
            <a:chExt cx="4259196" cy="7172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59196" cy="717233"/>
            </a:xfrm>
            <a:custGeom>
              <a:avLst/>
              <a:gdLst/>
              <a:ahLst/>
              <a:cxnLst/>
              <a:rect r="r" b="b" t="t" l="l"/>
              <a:pathLst>
                <a:path h="717233" w="4259196">
                  <a:moveTo>
                    <a:pt x="0" y="0"/>
                  </a:moveTo>
                  <a:lnTo>
                    <a:pt x="4259196" y="0"/>
                  </a:lnTo>
                  <a:lnTo>
                    <a:pt x="4259196" y="717233"/>
                  </a:lnTo>
                  <a:lnTo>
                    <a:pt x="0" y="717233"/>
                  </a:lnTo>
                  <a:close/>
                </a:path>
              </a:pathLst>
            </a:custGeom>
            <a:solidFill>
              <a:srgbClr val="D9D9D9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259196" cy="7553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013279" y="3713843"/>
            <a:ext cx="3448957" cy="34489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763865" y="3644173"/>
            <a:ext cx="16760270" cy="2731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894"/>
              </a:lnSpc>
            </a:pPr>
            <a:r>
              <a:rPr lang="en-US" sz="11353">
                <a:solidFill>
                  <a:srgbClr val="000000"/>
                </a:solidFill>
                <a:latin typeface="Pattanakarn Expanded Semi-Bold"/>
              </a:rPr>
              <a:t>GRAZIE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5850644" y="3713843"/>
            <a:ext cx="3448957" cy="344895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35111" y="2255845"/>
            <a:ext cx="1824246" cy="182424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627494" y="2255845"/>
            <a:ext cx="1824246" cy="182424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242056" y="5620158"/>
            <a:ext cx="1824246" cy="182424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574675" y="0"/>
                  </a:moveTo>
                  <a:lnTo>
                    <a:pt x="812800" y="238125"/>
                  </a:lnTo>
                  <a:lnTo>
                    <a:pt x="812800" y="574675"/>
                  </a:lnTo>
                  <a:lnTo>
                    <a:pt x="574675" y="812800"/>
                  </a:lnTo>
                  <a:lnTo>
                    <a:pt x="238125" y="812800"/>
                  </a:lnTo>
                  <a:lnTo>
                    <a:pt x="0" y="574675"/>
                  </a:lnTo>
                  <a:lnTo>
                    <a:pt x="0" y="238125"/>
                  </a:lnTo>
                  <a:lnTo>
                    <a:pt x="238125" y="0"/>
                  </a:lnTo>
                  <a:lnTo>
                    <a:pt x="574675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63500" y="25400"/>
              <a:ext cx="685800" cy="723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0359" y="0"/>
            <a:ext cx="18267641" cy="1313540"/>
            <a:chOff x="0" y="0"/>
            <a:chExt cx="4305052" cy="30955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305052" cy="309556"/>
            </a:xfrm>
            <a:custGeom>
              <a:avLst/>
              <a:gdLst/>
              <a:ahLst/>
              <a:cxnLst/>
              <a:rect r="r" b="b" t="t" l="l"/>
              <a:pathLst>
                <a:path h="309556" w="4305052">
                  <a:moveTo>
                    <a:pt x="0" y="0"/>
                  </a:moveTo>
                  <a:lnTo>
                    <a:pt x="4305052" y="0"/>
                  </a:lnTo>
                  <a:lnTo>
                    <a:pt x="4305052" y="309556"/>
                  </a:lnTo>
                  <a:lnTo>
                    <a:pt x="0" y="309556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305052" cy="3476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-5400000">
            <a:off x="15622092" y="7728383"/>
            <a:ext cx="505510" cy="2128462"/>
          </a:xfrm>
          <a:custGeom>
            <a:avLst/>
            <a:gdLst/>
            <a:ahLst/>
            <a:cxnLst/>
            <a:rect r="r" b="b" t="t" l="l"/>
            <a:pathLst>
              <a:path h="2128462" w="505510">
                <a:moveTo>
                  <a:pt x="0" y="0"/>
                </a:moveTo>
                <a:lnTo>
                  <a:pt x="505510" y="0"/>
                </a:lnTo>
                <a:lnTo>
                  <a:pt x="505510" y="2128462"/>
                </a:lnTo>
                <a:lnTo>
                  <a:pt x="0" y="21284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462638" y="7349671"/>
            <a:ext cx="3665669" cy="4114800"/>
          </a:xfrm>
          <a:custGeom>
            <a:avLst/>
            <a:gdLst/>
            <a:ahLst/>
            <a:cxnLst/>
            <a:rect r="r" b="b" t="t" l="l"/>
            <a:pathLst>
              <a:path h="4114800" w="3665669">
                <a:moveTo>
                  <a:pt x="0" y="0"/>
                </a:moveTo>
                <a:lnTo>
                  <a:pt x="3665669" y="0"/>
                </a:lnTo>
                <a:lnTo>
                  <a:pt x="366566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370196" y="4179653"/>
            <a:ext cx="4354075" cy="714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726">
                <a:solidFill>
                  <a:srgbClr val="000000"/>
                </a:solidFill>
                <a:latin typeface="Cheddar"/>
              </a:rPr>
              <a:t>IL TELNET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40102" y="1540133"/>
            <a:ext cx="2614264" cy="271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52"/>
              </a:lnSpc>
            </a:pPr>
            <a:r>
              <a:rPr lang="en-US" sz="11609">
                <a:solidFill>
                  <a:srgbClr val="FCF7F0"/>
                </a:solidFill>
                <a:latin typeface="Pattanakarn Expanded"/>
              </a:rPr>
              <a:t>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874151" y="1540133"/>
            <a:ext cx="1348881" cy="271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52"/>
              </a:lnSpc>
            </a:pPr>
            <a:r>
              <a:rPr lang="en-US" sz="11609">
                <a:solidFill>
                  <a:srgbClr val="FCF7F0"/>
                </a:solidFill>
                <a:latin typeface="Pattanakarn Expanded"/>
              </a:rPr>
              <a:t>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79739" y="4771534"/>
            <a:ext cx="1348881" cy="27152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252"/>
              </a:lnSpc>
            </a:pPr>
            <a:r>
              <a:rPr lang="en-US" sz="11609">
                <a:solidFill>
                  <a:srgbClr val="FCF7F0"/>
                </a:solidFill>
                <a:latin typeface="Pattanakarn Expanded"/>
              </a:rPr>
              <a:t>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362579" y="4179653"/>
            <a:ext cx="4354075" cy="716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726">
                <a:solidFill>
                  <a:srgbClr val="000000"/>
                </a:solidFill>
                <a:latin typeface="Cheddar"/>
              </a:rPr>
              <a:t>METASPLOIT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977142" y="7543965"/>
            <a:ext cx="4354075" cy="716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16"/>
              </a:lnSpc>
            </a:pPr>
            <a:r>
              <a:rPr lang="en-US" sz="3726">
                <a:solidFill>
                  <a:srgbClr val="000000"/>
                </a:solidFill>
                <a:latin typeface="Cheddar"/>
              </a:rPr>
              <a:t>SIMULAZIONE ATTACCO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910992" y="112081"/>
            <a:ext cx="12466017" cy="114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5676">
                <a:solidFill>
                  <a:srgbClr val="000000"/>
                </a:solidFill>
                <a:latin typeface="Pattanakarn Expanded Bold"/>
              </a:rPr>
              <a:t>COSA VEDREMO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6642" y="1645285"/>
            <a:ext cx="7112001" cy="6996431"/>
          </a:xfrm>
          <a:custGeom>
            <a:avLst/>
            <a:gdLst/>
            <a:ahLst/>
            <a:cxnLst/>
            <a:rect r="r" b="b" t="t" l="l"/>
            <a:pathLst>
              <a:path h="6996431" w="7112001">
                <a:moveTo>
                  <a:pt x="0" y="0"/>
                </a:moveTo>
                <a:lnTo>
                  <a:pt x="7112001" y="0"/>
                </a:lnTo>
                <a:lnTo>
                  <a:pt x="7112001" y="6996430"/>
                </a:lnTo>
                <a:lnTo>
                  <a:pt x="0" y="69964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05759" y="-1222828"/>
            <a:ext cx="5201124" cy="4114800"/>
          </a:xfrm>
          <a:custGeom>
            <a:avLst/>
            <a:gdLst/>
            <a:ahLst/>
            <a:cxnLst/>
            <a:rect r="r" b="b" t="t" l="l"/>
            <a:pathLst>
              <a:path h="4114800" w="5201124">
                <a:moveTo>
                  <a:pt x="0" y="0"/>
                </a:moveTo>
                <a:lnTo>
                  <a:pt x="5201124" y="0"/>
                </a:lnTo>
                <a:lnTo>
                  <a:pt x="52011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7750" y="1236598"/>
            <a:ext cx="9355530" cy="6130993"/>
            <a:chOff x="0" y="0"/>
            <a:chExt cx="2464008" cy="16147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64008" cy="1614747"/>
            </a:xfrm>
            <a:custGeom>
              <a:avLst/>
              <a:gdLst/>
              <a:ahLst/>
              <a:cxnLst/>
              <a:rect r="r" b="b" t="t" l="l"/>
              <a:pathLst>
                <a:path h="1614747" w="2464008">
                  <a:moveTo>
                    <a:pt x="0" y="0"/>
                  </a:moveTo>
                  <a:lnTo>
                    <a:pt x="2464008" y="0"/>
                  </a:lnTo>
                  <a:lnTo>
                    <a:pt x="2464008" y="1614747"/>
                  </a:lnTo>
                  <a:lnTo>
                    <a:pt x="0" y="1614747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64008" cy="1652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4841646">
            <a:off x="-961360" y="7068493"/>
            <a:ext cx="3980121" cy="4114800"/>
          </a:xfrm>
          <a:custGeom>
            <a:avLst/>
            <a:gdLst/>
            <a:ahLst/>
            <a:cxnLst/>
            <a:rect r="r" b="b" t="t" l="l"/>
            <a:pathLst>
              <a:path h="4114800" w="3980121">
                <a:moveTo>
                  <a:pt x="0" y="0"/>
                </a:moveTo>
                <a:lnTo>
                  <a:pt x="3980120" y="0"/>
                </a:lnTo>
                <a:lnTo>
                  <a:pt x="39801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44000" y="1615049"/>
            <a:ext cx="7988877" cy="114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5676">
                <a:solidFill>
                  <a:srgbClr val="000000"/>
                </a:solidFill>
                <a:latin typeface="Pattanakarn Expanded Bold"/>
              </a:rPr>
              <a:t>TELNET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53197" y="3474172"/>
            <a:ext cx="8584637" cy="2216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000000"/>
                </a:solidFill>
                <a:latin typeface="Cheddar"/>
              </a:rPr>
              <a:t>Il telnet è un protocollo di emulazione terminale, quindi di gestione dati da remoto attivo sulla porta 23. Opera su reti basate su protoCOllI tCP/UDP E TRASMETTE I DATI IN CHIARO.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419769">
            <a:off x="13868616" y="-1200150"/>
            <a:ext cx="5201124" cy="4114800"/>
          </a:xfrm>
          <a:custGeom>
            <a:avLst/>
            <a:gdLst/>
            <a:ahLst/>
            <a:cxnLst/>
            <a:rect r="r" b="b" t="t" l="l"/>
            <a:pathLst>
              <a:path h="4114800" w="5201124">
                <a:moveTo>
                  <a:pt x="0" y="0"/>
                </a:moveTo>
                <a:lnTo>
                  <a:pt x="5201124" y="0"/>
                </a:lnTo>
                <a:lnTo>
                  <a:pt x="52011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83265" y="1372669"/>
            <a:ext cx="9355530" cy="6130993"/>
            <a:chOff x="0" y="0"/>
            <a:chExt cx="2464008" cy="161474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464008" cy="1614747"/>
            </a:xfrm>
            <a:custGeom>
              <a:avLst/>
              <a:gdLst/>
              <a:ahLst/>
              <a:cxnLst/>
              <a:rect r="r" b="b" t="t" l="l"/>
              <a:pathLst>
                <a:path h="1614747" w="2464008">
                  <a:moveTo>
                    <a:pt x="0" y="0"/>
                  </a:moveTo>
                  <a:lnTo>
                    <a:pt x="2464008" y="0"/>
                  </a:lnTo>
                  <a:lnTo>
                    <a:pt x="2464008" y="1614747"/>
                  </a:lnTo>
                  <a:lnTo>
                    <a:pt x="0" y="1614747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464008" cy="1652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-7931984">
            <a:off x="-190289" y="7431350"/>
            <a:ext cx="3980121" cy="4114800"/>
          </a:xfrm>
          <a:custGeom>
            <a:avLst/>
            <a:gdLst/>
            <a:ahLst/>
            <a:cxnLst/>
            <a:rect r="r" b="b" t="t" l="l"/>
            <a:pathLst>
              <a:path h="4114800" w="3980121">
                <a:moveTo>
                  <a:pt x="0" y="0"/>
                </a:moveTo>
                <a:lnTo>
                  <a:pt x="3980121" y="0"/>
                </a:lnTo>
                <a:lnTo>
                  <a:pt x="3980121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642194" y="5516106"/>
            <a:ext cx="8466472" cy="3975112"/>
          </a:xfrm>
          <a:custGeom>
            <a:avLst/>
            <a:gdLst/>
            <a:ahLst/>
            <a:cxnLst/>
            <a:rect r="r" b="b" t="t" l="l"/>
            <a:pathLst>
              <a:path h="3975112" w="8466472">
                <a:moveTo>
                  <a:pt x="0" y="0"/>
                </a:moveTo>
                <a:lnTo>
                  <a:pt x="8466472" y="0"/>
                </a:lnTo>
                <a:lnTo>
                  <a:pt x="8466472" y="3975112"/>
                </a:lnTo>
                <a:lnTo>
                  <a:pt x="0" y="397511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0" y="1659114"/>
            <a:ext cx="10847916" cy="114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5676">
                <a:solidFill>
                  <a:srgbClr val="000000"/>
                </a:solidFill>
                <a:latin typeface="Pattanakarn Expanded Bold"/>
              </a:rPr>
              <a:t>METASPLOIT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31639" y="3469640"/>
            <a:ext cx="8584637" cy="167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9"/>
              </a:lnSpc>
            </a:pPr>
            <a:r>
              <a:rPr lang="en-US" sz="3099">
                <a:solidFill>
                  <a:srgbClr val="1D1D1B"/>
                </a:solidFill>
                <a:latin typeface="Cheddar"/>
              </a:rPr>
              <a:t>metaSPLOIT è UNO STRUMENTO DI PENETRATION TESTING CHE PERMETTE L’AUTOMATIZZAZIONE DI EXPLOIT E LA LORO ESEGUZIONE SU UNA MACCHINA/SERVIZIO TARGET.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2319" y="1028700"/>
            <a:ext cx="19728412" cy="1184970"/>
            <a:chOff x="0" y="0"/>
            <a:chExt cx="5195960" cy="3120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95960" cy="312091"/>
            </a:xfrm>
            <a:custGeom>
              <a:avLst/>
              <a:gdLst/>
              <a:ahLst/>
              <a:cxnLst/>
              <a:rect r="r" b="b" t="t" l="l"/>
              <a:pathLst>
                <a:path h="312091" w="5195960">
                  <a:moveTo>
                    <a:pt x="0" y="0"/>
                  </a:moveTo>
                  <a:lnTo>
                    <a:pt x="5195960" y="0"/>
                  </a:lnTo>
                  <a:lnTo>
                    <a:pt x="5195960" y="312091"/>
                  </a:lnTo>
                  <a:lnTo>
                    <a:pt x="0" y="312091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5195960" cy="3501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516817" y="2959725"/>
            <a:ext cx="10027700" cy="5186837"/>
            <a:chOff x="0" y="0"/>
            <a:chExt cx="2641040" cy="1366081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41040" cy="1366081"/>
            </a:xfrm>
            <a:custGeom>
              <a:avLst/>
              <a:gdLst/>
              <a:ahLst/>
              <a:cxnLst/>
              <a:rect r="r" b="b" t="t" l="l"/>
              <a:pathLst>
                <a:path h="1366081" w="2641040">
                  <a:moveTo>
                    <a:pt x="0" y="0"/>
                  </a:moveTo>
                  <a:lnTo>
                    <a:pt x="2641040" y="0"/>
                  </a:lnTo>
                  <a:lnTo>
                    <a:pt x="2641040" y="1366081"/>
                  </a:lnTo>
                  <a:lnTo>
                    <a:pt x="0" y="1366081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641040" cy="14041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28700" y="3086100"/>
            <a:ext cx="4359116" cy="6172200"/>
          </a:xfrm>
          <a:custGeom>
            <a:avLst/>
            <a:gdLst/>
            <a:ahLst/>
            <a:cxnLst/>
            <a:rect r="r" b="b" t="t" l="l"/>
            <a:pathLst>
              <a:path h="6172200" w="4359116">
                <a:moveTo>
                  <a:pt x="0" y="0"/>
                </a:moveTo>
                <a:lnTo>
                  <a:pt x="4359116" y="0"/>
                </a:lnTo>
                <a:lnTo>
                  <a:pt x="4359116" y="6172200"/>
                </a:lnTo>
                <a:lnTo>
                  <a:pt x="0" y="6172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253627" y="1069361"/>
            <a:ext cx="9782140" cy="114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5676">
                <a:solidFill>
                  <a:srgbClr val="000000"/>
                </a:solidFill>
                <a:latin typeface="Pattanakarn Expanded Bold"/>
              </a:rPr>
              <a:t>ATTACCO AL TELNET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72143" y="4010025"/>
            <a:ext cx="8117047" cy="214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1D1D1B"/>
                </a:solidFill>
                <a:latin typeface="Cheddar"/>
              </a:rPr>
              <a:t>IN QUESTO ATTACCO ANDREMO A COMPROMETTERE LA MACCHINA OPERANDO SUL SERVIZIO TELNET DELLA PORTA 23. NoI ANDREMO A ESEGUIRE L’ATTACCO AL FINE DI OTTENERE IL CONTROLLO DA REMOTO SULLA MACCHINA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6642" y="1645285"/>
            <a:ext cx="7112001" cy="6996431"/>
          </a:xfrm>
          <a:custGeom>
            <a:avLst/>
            <a:gdLst/>
            <a:ahLst/>
            <a:cxnLst/>
            <a:rect r="r" b="b" t="t" l="l"/>
            <a:pathLst>
              <a:path h="6996431" w="7112001">
                <a:moveTo>
                  <a:pt x="0" y="0"/>
                </a:moveTo>
                <a:lnTo>
                  <a:pt x="7112001" y="0"/>
                </a:lnTo>
                <a:lnTo>
                  <a:pt x="7112001" y="6996430"/>
                </a:lnTo>
                <a:lnTo>
                  <a:pt x="0" y="69964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505759" y="-1222828"/>
            <a:ext cx="5201124" cy="4114800"/>
          </a:xfrm>
          <a:custGeom>
            <a:avLst/>
            <a:gdLst/>
            <a:ahLst/>
            <a:cxnLst/>
            <a:rect r="r" b="b" t="t" l="l"/>
            <a:pathLst>
              <a:path h="4114800" w="5201124">
                <a:moveTo>
                  <a:pt x="0" y="0"/>
                </a:moveTo>
                <a:lnTo>
                  <a:pt x="5201124" y="0"/>
                </a:lnTo>
                <a:lnTo>
                  <a:pt x="52011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667750" y="1236598"/>
            <a:ext cx="9355530" cy="6130993"/>
            <a:chOff x="0" y="0"/>
            <a:chExt cx="2464008" cy="16147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64008" cy="1614747"/>
            </a:xfrm>
            <a:custGeom>
              <a:avLst/>
              <a:gdLst/>
              <a:ahLst/>
              <a:cxnLst/>
              <a:rect r="r" b="b" t="t" l="l"/>
              <a:pathLst>
                <a:path h="1614747" w="2464008">
                  <a:moveTo>
                    <a:pt x="0" y="0"/>
                  </a:moveTo>
                  <a:lnTo>
                    <a:pt x="2464008" y="0"/>
                  </a:lnTo>
                  <a:lnTo>
                    <a:pt x="2464008" y="1614747"/>
                  </a:lnTo>
                  <a:lnTo>
                    <a:pt x="0" y="1614747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64008" cy="1652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4841646">
            <a:off x="-961360" y="7068493"/>
            <a:ext cx="3980121" cy="4114800"/>
          </a:xfrm>
          <a:custGeom>
            <a:avLst/>
            <a:gdLst/>
            <a:ahLst/>
            <a:cxnLst/>
            <a:rect r="r" b="b" t="t" l="l"/>
            <a:pathLst>
              <a:path h="4114800" w="3980121">
                <a:moveTo>
                  <a:pt x="0" y="0"/>
                </a:moveTo>
                <a:lnTo>
                  <a:pt x="3980120" y="0"/>
                </a:lnTo>
                <a:lnTo>
                  <a:pt x="39801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44000" y="1615049"/>
            <a:ext cx="7988877" cy="114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76"/>
              </a:lnSpc>
            </a:pPr>
            <a:r>
              <a:rPr lang="en-US" sz="5676">
                <a:solidFill>
                  <a:srgbClr val="000000"/>
                </a:solidFill>
                <a:latin typeface="Pattanakarn Expanded Bold"/>
              </a:rPr>
              <a:t>COMANDI USATI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53197" y="2787197"/>
            <a:ext cx="8584637" cy="41535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>
                <a:solidFill>
                  <a:srgbClr val="000000"/>
                </a:solidFill>
                <a:latin typeface="Cheddar"/>
              </a:rPr>
              <a:t>PER ESEGUIRE METASPLOIT USEREMO IL COMANDO “msfconsole” E SUCCESSIVAMENTE USEREMO IL COMANDO SEARCH ABBINATO AL NOME DEL SERVIZIO DA ATTACCARE, NEL NOSTRO CASO TELNET. SUCCESSUVAMENTE INSERIREMO IL PATH DESIDERATO (auxiliary/scanner/telnet/telnet_version) ABBINATO AL COMANDO USE. oRA BASTERà SETTARE L’IP (TRAMITE SET RHOSTS+IP MACCHINA TARGET) E AVVIARE L’EXPLOIT CON IL COMANDO EXPLOIT. pER CONTROLLARE LA CORRETTA ESECUZIONE DELLA PROCEDURA USEREMO TELNET+IP_MACCHINA ED ESEGUIREMO L’ACCESSO ALLA MACCHINA.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667750" y="7462841"/>
            <a:ext cx="935553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Open Sans Light"/>
              </a:rPr>
              <a:t>VEDIAMO ORA LE IMMAGINI IN SEQUENZA DELL’ATTACCO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13279" y="3713843"/>
            <a:ext cx="3448957" cy="344895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799657" y="7768434"/>
            <a:ext cx="3448957" cy="34489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4753627" y="1630867"/>
            <a:ext cx="8780745" cy="8229600"/>
          </a:xfrm>
          <a:custGeom>
            <a:avLst/>
            <a:gdLst/>
            <a:ahLst/>
            <a:cxnLst/>
            <a:rect r="r" b="b" t="t" l="l"/>
            <a:pathLst>
              <a:path h="8229600" w="8780745">
                <a:moveTo>
                  <a:pt x="0" y="0"/>
                </a:moveTo>
                <a:lnTo>
                  <a:pt x="8780746" y="0"/>
                </a:lnTo>
                <a:lnTo>
                  <a:pt x="878074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753627" y="810260"/>
            <a:ext cx="878074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Open Sans Light"/>
              </a:rPr>
              <a:t>COMANDO msfconsole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14362" y="3688753"/>
            <a:ext cx="3448957" cy="344895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900825" y="-695779"/>
            <a:ext cx="3448957" cy="34489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825497" y="1989590"/>
            <a:ext cx="12637005" cy="7569794"/>
          </a:xfrm>
          <a:custGeom>
            <a:avLst/>
            <a:gdLst/>
            <a:ahLst/>
            <a:cxnLst/>
            <a:rect r="r" b="b" t="t" l="l"/>
            <a:pathLst>
              <a:path h="7569794" w="12637005">
                <a:moveTo>
                  <a:pt x="0" y="0"/>
                </a:moveTo>
                <a:lnTo>
                  <a:pt x="12637006" y="0"/>
                </a:lnTo>
                <a:lnTo>
                  <a:pt x="12637006" y="7569793"/>
                </a:lnTo>
                <a:lnTo>
                  <a:pt x="0" y="75697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753627" y="810260"/>
            <a:ext cx="878074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Open Sans Light"/>
              </a:rPr>
              <a:t>COMANDI search, use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64543" y="3713843"/>
            <a:ext cx="3448957" cy="344895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6203089" y="3713843"/>
            <a:ext cx="3448957" cy="3448957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BFA5C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39700" y="101600"/>
              <a:ext cx="533400" cy="571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2799286" y="1761508"/>
            <a:ext cx="12689428" cy="7353628"/>
          </a:xfrm>
          <a:custGeom>
            <a:avLst/>
            <a:gdLst/>
            <a:ahLst/>
            <a:cxnLst/>
            <a:rect r="r" b="b" t="t" l="l"/>
            <a:pathLst>
              <a:path h="7353628" w="12689428">
                <a:moveTo>
                  <a:pt x="0" y="0"/>
                </a:moveTo>
                <a:lnTo>
                  <a:pt x="12689428" y="0"/>
                </a:lnTo>
                <a:lnTo>
                  <a:pt x="12689428" y="7353627"/>
                </a:lnTo>
                <a:lnTo>
                  <a:pt x="0" y="73536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753627" y="810260"/>
            <a:ext cx="878074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FFFFFF"/>
                </a:solidFill>
                <a:latin typeface="Open Sans Light"/>
              </a:rPr>
              <a:t>COMANDI comandi set RHOSTS, exploit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DAF6ssD0TOU</dc:identifier>
  <dcterms:modified xsi:type="dcterms:W3CDTF">2011-08-01T06:04:30Z</dcterms:modified>
  <cp:revision>1</cp:revision>
  <dc:title>Technology Project</dc:title>
</cp:coreProperties>
</file>

<file path=docProps/thumbnail.jpeg>
</file>